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9"/>
  </p:notesMasterIdLst>
  <p:sldIdLst>
    <p:sldId id="303" r:id="rId2"/>
    <p:sldId id="293" r:id="rId3"/>
    <p:sldId id="268" r:id="rId4"/>
    <p:sldId id="283" r:id="rId5"/>
    <p:sldId id="260" r:id="rId6"/>
    <p:sldId id="261" r:id="rId7"/>
    <p:sldId id="264" r:id="rId8"/>
    <p:sldId id="289" r:id="rId9"/>
    <p:sldId id="295" r:id="rId10"/>
    <p:sldId id="296" r:id="rId11"/>
    <p:sldId id="294" r:id="rId12"/>
    <p:sldId id="276" r:id="rId13"/>
    <p:sldId id="279" r:id="rId14"/>
    <p:sldId id="300" r:id="rId15"/>
    <p:sldId id="282" r:id="rId16"/>
    <p:sldId id="291" r:id="rId17"/>
    <p:sldId id="30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C730-FD89-4B90-85E8-CE232CED3E7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79686-F094-4EB7-B362-858534EF0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7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7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87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1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6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3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2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8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0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67725D-44EC-4DB4-BB8A-A396003AB5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DAB1D9-FFAD-45AD-A4C6-D7B9B2911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199" y="1311564"/>
            <a:ext cx="6241816" cy="526472"/>
          </a:xfrm>
        </p:spPr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ГАУК РХ «Хакасский республиканский национальный музей-заповедник»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38036"/>
            <a:ext cx="4717474" cy="32461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sz="4800" b="1" dirty="0" smtClean="0"/>
              <a:t> </a:t>
            </a:r>
            <a:r>
              <a:rPr lang="ru-RU" sz="4800" b="1" dirty="0"/>
              <a:t>«Технология изготовления хакасской деревянной юрты – </a:t>
            </a:r>
            <a:r>
              <a:rPr lang="ru-RU" sz="4800" b="1" dirty="0" err="1"/>
              <a:t>Ағас</a:t>
            </a:r>
            <a:r>
              <a:rPr lang="ru-RU" sz="4800" b="1" dirty="0"/>
              <a:t> </a:t>
            </a:r>
            <a:r>
              <a:rPr lang="ru-RU" sz="4800" b="1" dirty="0" err="1"/>
              <a:t>иб</a:t>
            </a:r>
            <a:r>
              <a:rPr lang="ru-RU" sz="4800" b="1" dirty="0" smtClean="0"/>
              <a:t>»</a:t>
            </a:r>
          </a:p>
          <a:p>
            <a:pPr algn="l"/>
            <a:r>
              <a:rPr lang="ru-RU" sz="1900" dirty="0" smtClean="0"/>
              <a:t>Докладчик: научный сотрудник </a:t>
            </a:r>
            <a:r>
              <a:rPr lang="ru-RU" sz="1900" dirty="0" err="1" smtClean="0"/>
              <a:t>Кулимеева</a:t>
            </a:r>
            <a:r>
              <a:rPr lang="ru-RU" sz="1900" dirty="0" smtClean="0"/>
              <a:t> В.К.</a:t>
            </a:r>
          </a:p>
          <a:p>
            <a:endParaRPr lang="ru-RU" dirty="0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7225"/>
          <a:stretch>
            <a:fillRect/>
          </a:stretch>
        </p:blipFill>
        <p:spPr>
          <a:xfrm rot="16200000">
            <a:off x="7239000" y="1897063"/>
            <a:ext cx="4775200" cy="3063875"/>
          </a:xfrm>
        </p:spPr>
      </p:pic>
    </p:spTree>
    <p:extLst>
      <p:ext uri="{BB962C8B-B14F-4D97-AF65-F5344CB8AC3E}">
        <p14:creationId xmlns:p14="http://schemas.microsoft.com/office/powerpoint/2010/main" val="36810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Кровля юрты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Лиственничная </a:t>
            </a:r>
            <a:r>
              <a:rPr lang="ru-RU" b="1" dirty="0" smtClean="0">
                <a:solidFill>
                  <a:schemeClr val="tx1"/>
                </a:solidFill>
              </a:rPr>
              <a:t>кора, тес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98" y="3235892"/>
            <a:ext cx="3507971" cy="26309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1200" b="1" dirty="0">
                <a:solidFill>
                  <a:schemeClr val="tx1"/>
                </a:solidFill>
              </a:rPr>
              <a:t>Береста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83" y="3234795"/>
            <a:ext cx="3643010" cy="2632075"/>
          </a:xfrm>
        </p:spPr>
      </p:pic>
    </p:spTree>
    <p:extLst>
      <p:ext uri="{BB962C8B-B14F-4D97-AF65-F5344CB8AC3E}">
        <p14:creationId xmlns:p14="http://schemas.microsoft.com/office/powerpoint/2010/main" val="21587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Перекрытие крыши юрты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хыйынды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39" y="3243811"/>
            <a:ext cx="3507971" cy="26309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тирмеліг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иб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64" y="3243263"/>
            <a:ext cx="3668397" cy="2632075"/>
          </a:xfrm>
        </p:spPr>
      </p:pic>
    </p:spTree>
    <p:extLst>
      <p:ext uri="{BB962C8B-B14F-4D97-AF65-F5344CB8AC3E}">
        <p14:creationId xmlns:p14="http://schemas.microsoft.com/office/powerpoint/2010/main" val="2388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Юрта</a:t>
            </a:r>
            <a:r>
              <a:rPr lang="ru-RU" b="1" dirty="0"/>
              <a:t>. </a:t>
            </a:r>
            <a:r>
              <a:rPr lang="ru-RU" b="1" dirty="0" smtClean="0"/>
              <a:t>Т</a:t>
            </a:r>
            <a:r>
              <a:rPr lang="en-US" b="1" dirty="0" smtClean="0"/>
              <a:t>ÿ</a:t>
            </a:r>
            <a:r>
              <a:rPr lang="ru-RU" b="1" dirty="0"/>
              <a:t>н</a:t>
            </a:r>
            <a:r>
              <a:rPr lang="en-US" b="1" dirty="0"/>
              <a:t>ÿ</a:t>
            </a:r>
            <a:r>
              <a:rPr lang="ru-RU" b="1" dirty="0" smtClean="0"/>
              <a:t>к 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92" y="2558011"/>
            <a:ext cx="4418215" cy="3316778"/>
          </a:xfrm>
        </p:spPr>
      </p:pic>
    </p:spTree>
    <p:extLst>
      <p:ext uri="{BB962C8B-B14F-4D97-AF65-F5344CB8AC3E}">
        <p14:creationId xmlns:p14="http://schemas.microsoft.com/office/powerpoint/2010/main" val="2913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Юрта. Внутреннее убранство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Мужская половина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90" y="3243263"/>
            <a:ext cx="3703670" cy="2632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Женская половина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73" y="3243263"/>
            <a:ext cx="3628779" cy="2632075"/>
          </a:xfrm>
        </p:spPr>
      </p:pic>
    </p:spTree>
    <p:extLst>
      <p:ext uri="{BB962C8B-B14F-4D97-AF65-F5344CB8AC3E}">
        <p14:creationId xmlns:p14="http://schemas.microsoft.com/office/powerpoint/2010/main" val="22564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Юрта. Внутреннее убранство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Нач. </a:t>
            </a:r>
            <a:r>
              <a:rPr lang="en-US" b="1" dirty="0" smtClean="0">
                <a:solidFill>
                  <a:schemeClr val="tx1"/>
                </a:solidFill>
              </a:rPr>
              <a:t>XX</a:t>
            </a:r>
            <a:r>
              <a:rPr lang="ru-RU" b="1" dirty="0" smtClean="0">
                <a:solidFill>
                  <a:schemeClr val="tx1"/>
                </a:solidFill>
              </a:rPr>
              <a:t> века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07" y="3243263"/>
            <a:ext cx="3611836" cy="2632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Нач.</a:t>
            </a:r>
            <a:r>
              <a:rPr lang="en-US" b="1" dirty="0" smtClean="0">
                <a:solidFill>
                  <a:schemeClr val="tx1"/>
                </a:solidFill>
              </a:rPr>
              <a:t> XXI </a:t>
            </a:r>
            <a:r>
              <a:rPr lang="ru-RU" b="1" dirty="0" smtClean="0">
                <a:solidFill>
                  <a:schemeClr val="tx1"/>
                </a:solidFill>
              </a:rPr>
              <a:t>века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26" y="3243811"/>
            <a:ext cx="1974273" cy="2630978"/>
          </a:xfrm>
        </p:spPr>
      </p:pic>
    </p:spTree>
    <p:extLst>
      <p:ext uri="{BB962C8B-B14F-4D97-AF65-F5344CB8AC3E}">
        <p14:creationId xmlns:p14="http://schemas.microsoft.com/office/powerpoint/2010/main" val="35474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Юрта. </a:t>
            </a:r>
            <a:r>
              <a:rPr lang="ru-RU" sz="4900" b="1" dirty="0" smtClean="0"/>
              <a:t>Возрождение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На </a:t>
            </a:r>
            <a:r>
              <a:rPr lang="ru-RU" sz="4000" b="1" dirty="0"/>
              <a:t>территории Хакасии с 2009 года построено более 70 </a:t>
            </a:r>
            <a:r>
              <a:rPr lang="ru-RU" sz="4000" b="1" dirty="0" err="1"/>
              <a:t>ти</a:t>
            </a:r>
            <a:r>
              <a:rPr lang="ru-RU" sz="4000" b="1" dirty="0"/>
              <a:t> деревянных юрт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60" y="2560638"/>
            <a:ext cx="4410480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527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Юрта. Возрождение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60" y="2560638"/>
            <a:ext cx="4410480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3" y="2560638"/>
            <a:ext cx="4414633" cy="3309937"/>
          </a:xfrm>
        </p:spPr>
      </p:pic>
    </p:spTree>
    <p:extLst>
      <p:ext uri="{BB962C8B-B14F-4D97-AF65-F5344CB8AC3E}">
        <p14:creationId xmlns:p14="http://schemas.microsoft.com/office/powerpoint/2010/main" val="30878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Хакасская юрта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b="1" dirty="0">
              <a:latin typeface="+mj-lt"/>
            </a:endParaRPr>
          </a:p>
          <a:p>
            <a:pPr marL="0" indent="0" algn="ctr">
              <a:buNone/>
            </a:pPr>
            <a:r>
              <a:rPr lang="ru-RU" sz="6600" b="1" dirty="0" smtClean="0">
                <a:latin typeface="+mj-lt"/>
              </a:rPr>
              <a:t>Спасибо за внимание!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3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984" y="78816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Человек</a:t>
            </a:r>
            <a:r>
              <a:rPr lang="ru-RU" b="1" dirty="0"/>
              <a:t>, имеющий родину, скучает о ней, человек, имеющий свой дом, скучает о </a:t>
            </a:r>
            <a:r>
              <a:rPr lang="ru-RU" b="1" dirty="0" smtClean="0"/>
              <a:t>нем </a:t>
            </a:r>
            <a:r>
              <a:rPr lang="ru-RU" sz="3100" b="1" dirty="0" smtClean="0"/>
              <a:t>(хакасская пословица)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63" y="2557463"/>
            <a:ext cx="4982674" cy="3317875"/>
          </a:xfrm>
        </p:spPr>
      </p:pic>
    </p:spTree>
    <p:extLst>
      <p:ext uri="{BB962C8B-B14F-4D97-AF65-F5344CB8AC3E}">
        <p14:creationId xmlns:p14="http://schemas.microsoft.com/office/powerpoint/2010/main" val="544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Агас</a:t>
            </a:r>
            <a:r>
              <a:rPr lang="ru-RU" b="1" dirty="0" smtClean="0"/>
              <a:t> </a:t>
            </a:r>
            <a:r>
              <a:rPr lang="ru-RU" b="1" dirty="0" err="1" smtClean="0"/>
              <a:t>иб</a:t>
            </a:r>
            <a:r>
              <a:rPr lang="ru-RU" b="1" dirty="0" smtClean="0"/>
              <a:t>, 1913 год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1" y="2557463"/>
            <a:ext cx="4841257" cy="3317875"/>
          </a:xfrm>
        </p:spPr>
      </p:pic>
    </p:spTree>
    <p:extLst>
      <p:ext uri="{BB962C8B-B14F-4D97-AF65-F5344CB8AC3E}">
        <p14:creationId xmlns:p14="http://schemas.microsoft.com/office/powerpoint/2010/main" val="1572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Юрта. Изображения на Боярской </a:t>
            </a:r>
            <a:r>
              <a:rPr lang="ru-RU" b="1" dirty="0" err="1" smtClean="0"/>
              <a:t>писанице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83" y="2560638"/>
            <a:ext cx="4414633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962913"/>
            <a:ext cx="4718050" cy="2505387"/>
          </a:xfrm>
        </p:spPr>
      </p:pic>
    </p:spTree>
    <p:extLst>
      <p:ext uri="{BB962C8B-B14F-4D97-AF65-F5344CB8AC3E}">
        <p14:creationId xmlns:p14="http://schemas.microsoft.com/office/powerpoint/2010/main" val="35312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Юрта </a:t>
            </a:r>
            <a:r>
              <a:rPr lang="ru-RU" b="1" dirty="0" err="1" smtClean="0">
                <a:cs typeface="Times New Roman" panose="02020603050405020304" pitchFamily="18" charset="0"/>
              </a:rPr>
              <a:t>Бурнаковой</a:t>
            </a:r>
            <a:r>
              <a:rPr lang="ru-RU" b="1" dirty="0" smtClean="0">
                <a:cs typeface="Times New Roman" panose="02020603050405020304" pitchFamily="18" charset="0"/>
              </a:rPr>
              <a:t> Евдокии Семеновны,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д. </a:t>
            </a:r>
            <a:r>
              <a:rPr lang="ru-RU" b="1" dirty="0" err="1" smtClean="0">
                <a:cs typeface="Times New Roman" panose="02020603050405020304" pitchFamily="18" charset="0"/>
              </a:rPr>
              <a:t>Отты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76" y="2557463"/>
            <a:ext cx="4422448" cy="3317875"/>
          </a:xfrm>
        </p:spPr>
      </p:pic>
    </p:spTree>
    <p:extLst>
      <p:ext uri="{BB962C8B-B14F-4D97-AF65-F5344CB8AC3E}">
        <p14:creationId xmlns:p14="http://schemas.microsoft.com/office/powerpoint/2010/main" val="16726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Юрта </a:t>
            </a:r>
            <a:r>
              <a:rPr lang="ru-RU" b="1" dirty="0" err="1" smtClean="0"/>
              <a:t>Сербигешева</a:t>
            </a:r>
            <a:r>
              <a:rPr lang="ru-RU" b="1" dirty="0" smtClean="0"/>
              <a:t> Алексея Серафимовича, д. Казановка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92" y="2558011"/>
            <a:ext cx="4418215" cy="3316778"/>
          </a:xfrm>
        </p:spPr>
      </p:pic>
    </p:spTree>
    <p:extLst>
      <p:ext uri="{BB962C8B-B14F-4D97-AF65-F5344CB8AC3E}">
        <p14:creationId xmlns:p14="http://schemas.microsoft.com/office/powerpoint/2010/main" val="20451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Юрта </a:t>
            </a:r>
            <a:r>
              <a:rPr lang="ru-RU" b="1" dirty="0" err="1" smtClean="0"/>
              <a:t>Ахпашева</a:t>
            </a:r>
            <a:r>
              <a:rPr lang="ru-RU" b="1" dirty="0" smtClean="0"/>
              <a:t> Дмитрия Романовича, турбаза «</a:t>
            </a:r>
            <a:r>
              <a:rPr lang="ru-RU" b="1" dirty="0" err="1" smtClean="0"/>
              <a:t>Кюг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63" y="2557463"/>
            <a:ext cx="4982674" cy="3317875"/>
          </a:xfrm>
        </p:spPr>
      </p:pic>
    </p:spTree>
    <p:extLst>
      <p:ext uri="{BB962C8B-B14F-4D97-AF65-F5344CB8AC3E}">
        <p14:creationId xmlns:p14="http://schemas.microsoft.com/office/powerpoint/2010/main" val="11181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Юрта. Обереги (</a:t>
            </a:r>
            <a:r>
              <a:rPr lang="ru-RU" b="1" dirty="0" err="1" smtClean="0"/>
              <a:t>тёси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38" y="2561374"/>
            <a:ext cx="3379124" cy="33084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81" y="2563452"/>
            <a:ext cx="3911138" cy="3304309"/>
          </a:xfrm>
        </p:spPr>
      </p:pic>
    </p:spTree>
    <p:extLst>
      <p:ext uri="{BB962C8B-B14F-4D97-AF65-F5344CB8AC3E}">
        <p14:creationId xmlns:p14="http://schemas.microsoft.com/office/powerpoint/2010/main" val="29096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Calibri" panose="020F0502020204030204" pitchFamily="34" charset="0"/>
              </a:rPr>
              <a:t>Стены юрты 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a typeface="Calibri" panose="020F0502020204030204" pitchFamily="34" charset="0"/>
              </a:rPr>
              <a:t>«хана»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75" y="3243263"/>
            <a:ext cx="4051900" cy="2632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a typeface="Calibri" panose="020F0502020204030204" pitchFamily="34" charset="0"/>
              </a:rPr>
              <a:t>«тала»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71" y="3243263"/>
            <a:ext cx="3873383" cy="2632075"/>
          </a:xfrm>
        </p:spPr>
      </p:pic>
    </p:spTree>
    <p:extLst>
      <p:ext uri="{BB962C8B-B14F-4D97-AF65-F5344CB8AC3E}">
        <p14:creationId xmlns:p14="http://schemas.microsoft.com/office/powerpoint/2010/main" val="40133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641</TotalTime>
  <Words>121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 ГАУК РХ «Хакасский республиканский национальный музей-заповедник»</vt:lpstr>
      <vt:lpstr>  Человек, имеющий родину, скучает о ней, человек, имеющий свой дом, скучает о нем (хакасская пословица)  </vt:lpstr>
      <vt:lpstr>Агас иб, 1913 год</vt:lpstr>
      <vt:lpstr>Юрта. Изображения на Боярской писанице</vt:lpstr>
      <vt:lpstr>Юрта Бурнаковой Евдокии Семеновны, д. Отты</vt:lpstr>
      <vt:lpstr>Юрта Сербигешева Алексея Серафимовича, д. Казановка </vt:lpstr>
      <vt:lpstr>Юрта Ахпашева Дмитрия Романовича, турбаза «Кюг» </vt:lpstr>
      <vt:lpstr>Юрта. Обереги (тёси)</vt:lpstr>
      <vt:lpstr>Стены юрты </vt:lpstr>
      <vt:lpstr>Кровля юрты</vt:lpstr>
      <vt:lpstr>Перекрытие крыши юрты</vt:lpstr>
      <vt:lpstr>Юрта. Тÿнÿк </vt:lpstr>
      <vt:lpstr>Юрта. Внутреннее убранство</vt:lpstr>
      <vt:lpstr>Юрта. Внутреннее убранство </vt:lpstr>
      <vt:lpstr>Юрта. Возрождение На территории Хакасии с 2009 года построено более 70 ти деревянных юрт</vt:lpstr>
      <vt:lpstr>Юрта. Возрождение</vt:lpstr>
      <vt:lpstr>Хакасская юрта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Агас иб, 1913 год.</dc:title>
  <dc:creator>User</dc:creator>
  <cp:lastModifiedBy>User</cp:lastModifiedBy>
  <cp:revision>42</cp:revision>
  <dcterms:created xsi:type="dcterms:W3CDTF">2019-04-05T04:33:10Z</dcterms:created>
  <dcterms:modified xsi:type="dcterms:W3CDTF">2019-04-10T03:23:54Z</dcterms:modified>
</cp:coreProperties>
</file>